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 varScale="1">
        <p:scale>
          <a:sx n="152" d="100"/>
          <a:sy n="152" d="100"/>
        </p:scale>
        <p:origin x="444" y="13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22.11.2021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22.11.2021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22.11.2021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2.jpeg"/><Relationship Id="rId7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1.jpeg"/><Relationship Id="rId9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«Лицей №110» Советского района г. Казани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1016390"/>
            <a:ext cx="2107299" cy="158047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50" y="926434"/>
            <a:ext cx="1726123" cy="230149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917" y="804510"/>
            <a:ext cx="1613220" cy="215096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94" y="3435846"/>
            <a:ext cx="1910891" cy="143316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147" y="829125"/>
            <a:ext cx="1603195" cy="214474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062" y="3072846"/>
            <a:ext cx="1466052" cy="196127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3369" y="2992082"/>
            <a:ext cx="1541535" cy="206225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681" y="2732527"/>
            <a:ext cx="1506503" cy="201538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638" y="3204454"/>
            <a:ext cx="1403251" cy="1877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9" y="644323"/>
            <a:ext cx="5219678" cy="304775"/>
          </a:xfrm>
        </p:spPr>
        <p:txBody>
          <a:bodyPr>
            <a:noAutofit/>
          </a:bodyPr>
          <a:lstStyle/>
          <a:p>
            <a:r>
              <a:rPr lang="ru-RU" b="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110 </a:t>
            </a:r>
            <a:r>
              <a:rPr lang="ru-RU" b="0" i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нчы</a:t>
            </a:r>
            <a:r>
              <a:rPr lang="ru-RU" b="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лицей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79382" y="248665"/>
            <a:ext cx="5231017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“Кояш гомере телим”</a:t>
            </a:r>
            <a:endParaRPr lang="ru-RU" sz="240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175279" y="1707654"/>
            <a:ext cx="1684700" cy="19046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Мәктәптә “Кояш гомере телим” чарасы булып үтте. Бу чара якын кешеләр-әниләргә багышланды. </a:t>
            </a:r>
            <a:r>
              <a:rPr lang="tt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Чарада </a:t>
            </a:r>
            <a:r>
              <a:rPr lang="tt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биюләр куелды, әниләргә </a:t>
            </a:r>
            <a:r>
              <a:rPr lang="tt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багышланган җырлар, шигырьләр яңгырады.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625" y="3181842"/>
            <a:ext cx="1350584" cy="18068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64" y="1137559"/>
            <a:ext cx="1403251" cy="187725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995" y="934742"/>
            <a:ext cx="1437393" cy="192293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9" y="3221519"/>
            <a:ext cx="1394502" cy="186555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054" y="949098"/>
            <a:ext cx="1444210" cy="193205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275606"/>
            <a:ext cx="1390102" cy="185966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546" y="3318444"/>
            <a:ext cx="1276965" cy="170262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808562"/>
            <a:ext cx="1792276" cy="118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3436</TotalTime>
  <Words>38</Words>
  <Application>Microsoft Office PowerPoint</Application>
  <PresentationFormat>Экран (16:9)</PresentationFormat>
  <Paragraphs>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2_Тема Office</vt:lpstr>
      <vt:lpstr>ФОТОРЕПОРТАЖ  МБОУ «Лицей №110» Советского района г. Казани</vt:lpstr>
      <vt:lpstr>110 нчы лицей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30</cp:lastModifiedBy>
  <cp:revision>452</cp:revision>
  <cp:lastPrinted>2021-02-04T07:26:50Z</cp:lastPrinted>
  <dcterms:created xsi:type="dcterms:W3CDTF">2015-10-13T08:15:21Z</dcterms:created>
  <dcterms:modified xsi:type="dcterms:W3CDTF">2021-11-22T12:13:18Z</dcterms:modified>
</cp:coreProperties>
</file>